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nva Sans" panose="020B0604020202020204" charset="0"/>
      <p:regular r:id="rId7"/>
    </p:embeddedFont>
    <p:embeddedFont>
      <p:font typeface="Canva Sans Bold" panose="020B0604020202020204" charset="0"/>
      <p:regular r:id="rId8"/>
    </p:embeddedFont>
    <p:embeddedFont>
      <p:font typeface="DM Sans" pitchFamily="2" charset="0"/>
      <p:regular r:id="rId9"/>
    </p:embeddedFont>
    <p:embeddedFont>
      <p:font typeface="DM Sans Bold" charset="0"/>
      <p:regular r:id="rId10"/>
    </p:embeddedFont>
    <p:embeddedFont>
      <p:font typeface="Public Sans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7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1" y="2789724"/>
            <a:ext cx="9105900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0" dirty="0">
                <a:solidFill>
                  <a:srgbClr val="000000"/>
                </a:solidFill>
                <a:latin typeface="DM Sans Bold"/>
              </a:rPr>
              <a:t>PARK IT</a:t>
            </a:r>
          </a:p>
          <a:p>
            <a:pPr algn="ctr"/>
            <a:r>
              <a:rPr lang="en-US" sz="3200" b="1" i="0" dirty="0">
                <a:effectLst/>
                <a:latin typeface="Google Sans"/>
              </a:rPr>
              <a:t>Don't circle, just </a:t>
            </a:r>
            <a:r>
              <a:rPr lang="en-US" sz="6000" b="1" i="0" dirty="0">
                <a:effectLst/>
                <a:latin typeface="Google Sans"/>
              </a:rPr>
              <a:t>Park</a:t>
            </a:r>
            <a:r>
              <a:rPr lang="en-US" sz="3200" b="1" i="0" dirty="0">
                <a:effectLst/>
                <a:latin typeface="Google Sans"/>
              </a:rPr>
              <a:t> </a:t>
            </a:r>
            <a:r>
              <a:rPr lang="en-US" sz="6000" b="1" i="0" dirty="0">
                <a:effectLst/>
                <a:latin typeface="Google Sans"/>
              </a:rPr>
              <a:t>It</a:t>
            </a:r>
            <a:r>
              <a:rPr lang="en-US" sz="9600" b="1" i="0" dirty="0">
                <a:effectLst/>
                <a:latin typeface="Google Sans"/>
              </a:rPr>
              <a:t>.</a:t>
            </a:r>
            <a:endParaRPr lang="en-US" sz="12000" dirty="0">
              <a:latin typeface="DM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284176" y="3056154"/>
            <a:ext cx="3975124" cy="3996925"/>
          </a:xfrm>
          <a:custGeom>
            <a:avLst/>
            <a:gdLst/>
            <a:ahLst/>
            <a:cxnLst/>
            <a:rect l="l" t="t" r="r" b="b"/>
            <a:pathLst>
              <a:path w="3975124" h="3996925">
                <a:moveTo>
                  <a:pt x="0" y="0"/>
                </a:moveTo>
                <a:lnTo>
                  <a:pt x="3975124" y="0"/>
                </a:lnTo>
                <a:lnTo>
                  <a:pt x="3975124" y="3996926"/>
                </a:lnTo>
                <a:lnTo>
                  <a:pt x="0" y="399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6504109"/>
            <a:ext cx="8454211" cy="1116992"/>
            <a:chOff x="0" y="0"/>
            <a:chExt cx="1767303" cy="2335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67303" cy="233501"/>
            </a:xfrm>
            <a:custGeom>
              <a:avLst/>
              <a:gdLst/>
              <a:ahLst/>
              <a:cxnLst/>
              <a:rect l="l" t="t" r="r" b="b"/>
              <a:pathLst>
                <a:path w="1767303" h="233501">
                  <a:moveTo>
                    <a:pt x="86080" y="0"/>
                  </a:moveTo>
                  <a:lnTo>
                    <a:pt x="1681223" y="0"/>
                  </a:lnTo>
                  <a:cubicBezTo>
                    <a:pt x="1728763" y="0"/>
                    <a:pt x="1767303" y="38539"/>
                    <a:pt x="1767303" y="86080"/>
                  </a:cubicBezTo>
                  <a:lnTo>
                    <a:pt x="1767303" y="147420"/>
                  </a:lnTo>
                  <a:cubicBezTo>
                    <a:pt x="1767303" y="170250"/>
                    <a:pt x="1758234" y="192145"/>
                    <a:pt x="1742091" y="208288"/>
                  </a:cubicBezTo>
                  <a:cubicBezTo>
                    <a:pt x="1725948" y="224431"/>
                    <a:pt x="1704053" y="233501"/>
                    <a:pt x="1681223" y="233501"/>
                  </a:cubicBezTo>
                  <a:lnTo>
                    <a:pt x="86080" y="233501"/>
                  </a:lnTo>
                  <a:cubicBezTo>
                    <a:pt x="63250" y="233501"/>
                    <a:pt x="41355" y="224431"/>
                    <a:pt x="25212" y="208288"/>
                  </a:cubicBezTo>
                  <a:cubicBezTo>
                    <a:pt x="9069" y="192145"/>
                    <a:pt x="0" y="170250"/>
                    <a:pt x="0" y="147420"/>
                  </a:cubicBezTo>
                  <a:lnTo>
                    <a:pt x="0" y="86080"/>
                  </a:lnTo>
                  <a:cubicBezTo>
                    <a:pt x="0" y="63250"/>
                    <a:pt x="9069" y="41355"/>
                    <a:pt x="25212" y="25212"/>
                  </a:cubicBezTo>
                  <a:cubicBezTo>
                    <a:pt x="41355" y="9069"/>
                    <a:pt x="63250" y="0"/>
                    <a:pt x="86080" y="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767303" cy="290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DM Sans Bold"/>
                </a:rPr>
                <a:t>BY TEAM : OKAY</a:t>
              </a:r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9977558" y="5521483"/>
            <a:ext cx="4988470" cy="3736817"/>
          </a:xfrm>
          <a:custGeom>
            <a:avLst/>
            <a:gdLst/>
            <a:ahLst/>
            <a:cxnLst/>
            <a:rect l="l" t="t" r="r" b="b"/>
            <a:pathLst>
              <a:path w="4988470" h="3736817">
                <a:moveTo>
                  <a:pt x="4988469" y="0"/>
                </a:moveTo>
                <a:lnTo>
                  <a:pt x="0" y="0"/>
                </a:lnTo>
                <a:lnTo>
                  <a:pt x="0" y="3736817"/>
                </a:lnTo>
                <a:lnTo>
                  <a:pt x="4988469" y="3736817"/>
                </a:lnTo>
                <a:lnTo>
                  <a:pt x="49884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27291" y="942975"/>
            <a:ext cx="5833418" cy="1326542"/>
            <a:chOff x="0" y="0"/>
            <a:chExt cx="1219442" cy="27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442" cy="277306"/>
            </a:xfrm>
            <a:custGeom>
              <a:avLst/>
              <a:gdLst/>
              <a:ahLst/>
              <a:cxnLst/>
              <a:rect l="l" t="t" r="r" b="b"/>
              <a:pathLst>
                <a:path w="1219442" h="277306">
                  <a:moveTo>
                    <a:pt x="124754" y="0"/>
                  </a:moveTo>
                  <a:lnTo>
                    <a:pt x="1094688" y="0"/>
                  </a:lnTo>
                  <a:cubicBezTo>
                    <a:pt x="1127775" y="0"/>
                    <a:pt x="1159506" y="13144"/>
                    <a:pt x="1182902" y="36540"/>
                  </a:cubicBezTo>
                  <a:cubicBezTo>
                    <a:pt x="1206298" y="59935"/>
                    <a:pt x="1219442" y="91667"/>
                    <a:pt x="1219442" y="124754"/>
                  </a:cubicBezTo>
                  <a:lnTo>
                    <a:pt x="1219442" y="152552"/>
                  </a:lnTo>
                  <a:cubicBezTo>
                    <a:pt x="1219442" y="185639"/>
                    <a:pt x="1206298" y="217370"/>
                    <a:pt x="1182902" y="240766"/>
                  </a:cubicBezTo>
                  <a:cubicBezTo>
                    <a:pt x="1159506" y="264162"/>
                    <a:pt x="1127775" y="277306"/>
                    <a:pt x="1094688" y="277306"/>
                  </a:cubicBezTo>
                  <a:lnTo>
                    <a:pt x="124754" y="277306"/>
                  </a:lnTo>
                  <a:cubicBezTo>
                    <a:pt x="91667" y="277306"/>
                    <a:pt x="59935" y="264162"/>
                    <a:pt x="36540" y="240766"/>
                  </a:cubicBezTo>
                  <a:cubicBezTo>
                    <a:pt x="13144" y="217370"/>
                    <a:pt x="0" y="185639"/>
                    <a:pt x="0" y="152552"/>
                  </a:cubicBezTo>
                  <a:lnTo>
                    <a:pt x="0" y="124754"/>
                  </a:lnTo>
                  <a:cubicBezTo>
                    <a:pt x="0" y="91667"/>
                    <a:pt x="13144" y="59935"/>
                    <a:pt x="36540" y="36540"/>
                  </a:cubicBezTo>
                  <a:cubicBezTo>
                    <a:pt x="59935" y="13144"/>
                    <a:pt x="91667" y="0"/>
                    <a:pt x="124754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9442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Hey, there!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85038" y="3065481"/>
            <a:ext cx="7717924" cy="5129957"/>
            <a:chOff x="0" y="0"/>
            <a:chExt cx="5822513" cy="38701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22512" cy="3870113"/>
            </a:xfrm>
            <a:custGeom>
              <a:avLst/>
              <a:gdLst/>
              <a:ahLst/>
              <a:cxnLst/>
              <a:rect l="l" t="t" r="r" b="b"/>
              <a:pathLst>
                <a:path w="5822512" h="3870113">
                  <a:moveTo>
                    <a:pt x="30093" y="0"/>
                  </a:moveTo>
                  <a:lnTo>
                    <a:pt x="5792419" y="0"/>
                  </a:lnTo>
                  <a:cubicBezTo>
                    <a:pt x="5809039" y="0"/>
                    <a:pt x="5822512" y="13473"/>
                    <a:pt x="5822512" y="30093"/>
                  </a:cubicBezTo>
                  <a:lnTo>
                    <a:pt x="5822512" y="3840020"/>
                  </a:lnTo>
                  <a:cubicBezTo>
                    <a:pt x="5822512" y="3848001"/>
                    <a:pt x="5819342" y="3855656"/>
                    <a:pt x="5813698" y="3861299"/>
                  </a:cubicBezTo>
                  <a:cubicBezTo>
                    <a:pt x="5808055" y="3866943"/>
                    <a:pt x="5800400" y="3870113"/>
                    <a:pt x="5792419" y="3870113"/>
                  </a:cubicBezTo>
                  <a:lnTo>
                    <a:pt x="30093" y="3870113"/>
                  </a:lnTo>
                  <a:cubicBezTo>
                    <a:pt x="22112" y="3870113"/>
                    <a:pt x="14458" y="3866943"/>
                    <a:pt x="8814" y="3861299"/>
                  </a:cubicBezTo>
                  <a:cubicBezTo>
                    <a:pt x="3171" y="3855656"/>
                    <a:pt x="0" y="3848001"/>
                    <a:pt x="0" y="3840020"/>
                  </a:cubicBezTo>
                  <a:lnTo>
                    <a:pt x="0" y="30093"/>
                  </a:lnTo>
                  <a:cubicBezTo>
                    <a:pt x="0" y="22112"/>
                    <a:pt x="3171" y="14458"/>
                    <a:pt x="8814" y="8814"/>
                  </a:cubicBezTo>
                  <a:cubicBezTo>
                    <a:pt x="14458" y="3171"/>
                    <a:pt x="22112" y="0"/>
                    <a:pt x="30093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822513" cy="39367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100F0D"/>
                  </a:solidFill>
                  <a:latin typeface="DM Sans"/>
                </a:rPr>
                <a:t>We're Team </a:t>
              </a:r>
              <a:r>
                <a:rPr lang="en-US" sz="3599" dirty="0">
                  <a:solidFill>
                    <a:srgbClr val="100F0D"/>
                  </a:solidFill>
                  <a:latin typeface="DM Sans Bold"/>
                </a:rPr>
                <a:t>CODE CRAFTERS  </a:t>
              </a:r>
              <a:r>
                <a:rPr lang="en-US" sz="3599" dirty="0">
                  <a:solidFill>
                    <a:srgbClr val="100F0D"/>
                  </a:solidFill>
                  <a:latin typeface="DM Sans"/>
                </a:rPr>
                <a:t>the developers of “</a:t>
              </a:r>
              <a:r>
                <a:rPr lang="en-US" sz="3599" dirty="0">
                  <a:solidFill>
                    <a:srgbClr val="100F0D"/>
                  </a:solidFill>
                  <a:latin typeface="DM Sans Bold"/>
                </a:rPr>
                <a:t>PARK EASY</a:t>
              </a:r>
              <a:r>
                <a:rPr lang="en-US" sz="3599" dirty="0">
                  <a:solidFill>
                    <a:srgbClr val="100F0D"/>
                  </a:solidFill>
                  <a:latin typeface="DM Sans"/>
                </a:rPr>
                <a:t>”. A one end-to-end Parking Management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21973" y="1424904"/>
            <a:ext cx="3410402" cy="3410388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421" r="-442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80246" y="1711930"/>
            <a:ext cx="2518718" cy="1116992"/>
            <a:chOff x="0" y="0"/>
            <a:chExt cx="526523" cy="2335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6523" cy="233501"/>
            </a:xfrm>
            <a:custGeom>
              <a:avLst/>
              <a:gdLst/>
              <a:ahLst/>
              <a:cxnLst/>
              <a:rect l="l" t="t" r="r" b="b"/>
              <a:pathLst>
                <a:path w="526523" h="233501">
                  <a:moveTo>
                    <a:pt x="116750" y="0"/>
                  </a:moveTo>
                  <a:lnTo>
                    <a:pt x="409773" y="0"/>
                  </a:lnTo>
                  <a:cubicBezTo>
                    <a:pt x="474252" y="0"/>
                    <a:pt x="526523" y="52271"/>
                    <a:pt x="526523" y="116750"/>
                  </a:cubicBezTo>
                  <a:lnTo>
                    <a:pt x="526523" y="116750"/>
                  </a:lnTo>
                  <a:cubicBezTo>
                    <a:pt x="526523" y="147714"/>
                    <a:pt x="514223" y="177410"/>
                    <a:pt x="492328" y="199305"/>
                  </a:cubicBezTo>
                  <a:cubicBezTo>
                    <a:pt x="470433" y="221200"/>
                    <a:pt x="440737" y="233501"/>
                    <a:pt x="409773" y="233501"/>
                  </a:cubicBezTo>
                  <a:lnTo>
                    <a:pt x="116750" y="233501"/>
                  </a:lnTo>
                  <a:cubicBezTo>
                    <a:pt x="85786" y="233501"/>
                    <a:pt x="56090" y="221200"/>
                    <a:pt x="34195" y="199305"/>
                  </a:cubicBezTo>
                  <a:cubicBezTo>
                    <a:pt x="12300" y="177410"/>
                    <a:pt x="0" y="147714"/>
                    <a:pt x="0" y="116750"/>
                  </a:cubicBezTo>
                  <a:lnTo>
                    <a:pt x="0" y="116750"/>
                  </a:lnTo>
                  <a:cubicBezTo>
                    <a:pt x="0" y="85786"/>
                    <a:pt x="12300" y="56090"/>
                    <a:pt x="34195" y="34195"/>
                  </a:cubicBezTo>
                  <a:cubicBezTo>
                    <a:pt x="56090" y="12300"/>
                    <a:pt x="85786" y="0"/>
                    <a:pt x="116750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26523" cy="290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DM Sans Bold"/>
                </a:rPr>
                <a:t>YANA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2454071" y="3999440"/>
            <a:ext cx="1165748" cy="1165748"/>
          </a:xfrm>
          <a:custGeom>
            <a:avLst/>
            <a:gdLst/>
            <a:ahLst/>
            <a:cxnLst/>
            <a:rect l="l" t="t" r="r" b="b"/>
            <a:pathLst>
              <a:path w="1165748" h="1165748">
                <a:moveTo>
                  <a:pt x="0" y="0"/>
                </a:moveTo>
                <a:lnTo>
                  <a:pt x="1165748" y="0"/>
                </a:lnTo>
                <a:lnTo>
                  <a:pt x="1165748" y="1165748"/>
                </a:lnTo>
                <a:lnTo>
                  <a:pt x="0" y="1165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655051" y="1424904"/>
            <a:ext cx="3410402" cy="3410388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5537634" y="3065481"/>
            <a:ext cx="2518718" cy="1116992"/>
            <a:chOff x="0" y="0"/>
            <a:chExt cx="526523" cy="2335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26523" cy="233501"/>
            </a:xfrm>
            <a:custGeom>
              <a:avLst/>
              <a:gdLst/>
              <a:ahLst/>
              <a:cxnLst/>
              <a:rect l="l" t="t" r="r" b="b"/>
              <a:pathLst>
                <a:path w="526523" h="233501">
                  <a:moveTo>
                    <a:pt x="116750" y="0"/>
                  </a:moveTo>
                  <a:lnTo>
                    <a:pt x="409773" y="0"/>
                  </a:lnTo>
                  <a:cubicBezTo>
                    <a:pt x="474252" y="0"/>
                    <a:pt x="526523" y="52271"/>
                    <a:pt x="526523" y="116750"/>
                  </a:cubicBezTo>
                  <a:lnTo>
                    <a:pt x="526523" y="116750"/>
                  </a:lnTo>
                  <a:cubicBezTo>
                    <a:pt x="526523" y="147714"/>
                    <a:pt x="514223" y="177410"/>
                    <a:pt x="492328" y="199305"/>
                  </a:cubicBezTo>
                  <a:cubicBezTo>
                    <a:pt x="470433" y="221200"/>
                    <a:pt x="440737" y="233501"/>
                    <a:pt x="409773" y="233501"/>
                  </a:cubicBezTo>
                  <a:lnTo>
                    <a:pt x="116750" y="233501"/>
                  </a:lnTo>
                  <a:cubicBezTo>
                    <a:pt x="85786" y="233501"/>
                    <a:pt x="56090" y="221200"/>
                    <a:pt x="34195" y="199305"/>
                  </a:cubicBezTo>
                  <a:cubicBezTo>
                    <a:pt x="12300" y="177410"/>
                    <a:pt x="0" y="147714"/>
                    <a:pt x="0" y="116750"/>
                  </a:cubicBezTo>
                  <a:lnTo>
                    <a:pt x="0" y="116750"/>
                  </a:lnTo>
                  <a:cubicBezTo>
                    <a:pt x="0" y="85786"/>
                    <a:pt x="12300" y="56090"/>
                    <a:pt x="34195" y="34195"/>
                  </a:cubicBezTo>
                  <a:cubicBezTo>
                    <a:pt x="56090" y="12300"/>
                    <a:pt x="85786" y="0"/>
                    <a:pt x="116750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526523" cy="290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DM Sans Bold"/>
                </a:rPr>
                <a:t>ANSH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21973" y="6058190"/>
            <a:ext cx="3410402" cy="3410388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4387" r="-34387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680246" y="6345216"/>
            <a:ext cx="2518718" cy="1116992"/>
            <a:chOff x="0" y="0"/>
            <a:chExt cx="526523" cy="23350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6523" cy="233501"/>
            </a:xfrm>
            <a:custGeom>
              <a:avLst/>
              <a:gdLst/>
              <a:ahLst/>
              <a:cxnLst/>
              <a:rect l="l" t="t" r="r" b="b"/>
              <a:pathLst>
                <a:path w="526523" h="233501">
                  <a:moveTo>
                    <a:pt x="116750" y="0"/>
                  </a:moveTo>
                  <a:lnTo>
                    <a:pt x="409773" y="0"/>
                  </a:lnTo>
                  <a:cubicBezTo>
                    <a:pt x="474252" y="0"/>
                    <a:pt x="526523" y="52271"/>
                    <a:pt x="526523" y="116750"/>
                  </a:cubicBezTo>
                  <a:lnTo>
                    <a:pt x="526523" y="116750"/>
                  </a:lnTo>
                  <a:cubicBezTo>
                    <a:pt x="526523" y="147714"/>
                    <a:pt x="514223" y="177410"/>
                    <a:pt x="492328" y="199305"/>
                  </a:cubicBezTo>
                  <a:cubicBezTo>
                    <a:pt x="470433" y="221200"/>
                    <a:pt x="440737" y="233501"/>
                    <a:pt x="409773" y="233501"/>
                  </a:cubicBezTo>
                  <a:lnTo>
                    <a:pt x="116750" y="233501"/>
                  </a:lnTo>
                  <a:cubicBezTo>
                    <a:pt x="85786" y="233501"/>
                    <a:pt x="56090" y="221200"/>
                    <a:pt x="34195" y="199305"/>
                  </a:cubicBezTo>
                  <a:cubicBezTo>
                    <a:pt x="12300" y="177410"/>
                    <a:pt x="0" y="147714"/>
                    <a:pt x="0" y="116750"/>
                  </a:cubicBezTo>
                  <a:lnTo>
                    <a:pt x="0" y="116750"/>
                  </a:lnTo>
                  <a:cubicBezTo>
                    <a:pt x="0" y="85786"/>
                    <a:pt x="12300" y="56090"/>
                    <a:pt x="34195" y="34195"/>
                  </a:cubicBezTo>
                  <a:cubicBezTo>
                    <a:pt x="56090" y="12300"/>
                    <a:pt x="85786" y="0"/>
                    <a:pt x="116750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526523" cy="290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DM Sans Bold"/>
                </a:rPr>
                <a:t>DIVYANSH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5537634" y="6058190"/>
            <a:ext cx="1055637" cy="1055637"/>
          </a:xfrm>
          <a:custGeom>
            <a:avLst/>
            <a:gdLst/>
            <a:ahLst/>
            <a:cxnLst/>
            <a:rect l="l" t="t" r="r" b="b"/>
            <a:pathLst>
              <a:path w="1055637" h="1055637">
                <a:moveTo>
                  <a:pt x="0" y="0"/>
                </a:moveTo>
                <a:lnTo>
                  <a:pt x="1055637" y="0"/>
                </a:lnTo>
                <a:lnTo>
                  <a:pt x="1055637" y="1055638"/>
                </a:lnTo>
                <a:lnTo>
                  <a:pt x="0" y="1055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118234" y="1515612"/>
            <a:ext cx="1503612" cy="1045011"/>
          </a:xfrm>
          <a:custGeom>
            <a:avLst/>
            <a:gdLst/>
            <a:ahLst/>
            <a:cxnLst/>
            <a:rect l="l" t="t" r="r" b="b"/>
            <a:pathLst>
              <a:path w="1503612" h="1045011">
                <a:moveTo>
                  <a:pt x="0" y="0"/>
                </a:moveTo>
                <a:lnTo>
                  <a:pt x="1503612" y="0"/>
                </a:lnTo>
                <a:lnTo>
                  <a:pt x="1503612" y="1045011"/>
                </a:lnTo>
                <a:lnTo>
                  <a:pt x="0" y="10450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939605" y="8195438"/>
            <a:ext cx="1330699" cy="1430859"/>
          </a:xfrm>
          <a:custGeom>
            <a:avLst/>
            <a:gdLst/>
            <a:ahLst/>
            <a:cxnLst/>
            <a:rect l="l" t="t" r="r" b="b"/>
            <a:pathLst>
              <a:path w="1330699" h="1430859">
                <a:moveTo>
                  <a:pt x="0" y="0"/>
                </a:moveTo>
                <a:lnTo>
                  <a:pt x="1330699" y="0"/>
                </a:lnTo>
                <a:lnTo>
                  <a:pt x="1330699" y="1430859"/>
                </a:lnTo>
                <a:lnTo>
                  <a:pt x="0" y="14308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746480" y="1606246"/>
            <a:ext cx="2791154" cy="2682997"/>
          </a:xfrm>
          <a:custGeom>
            <a:avLst/>
            <a:gdLst/>
            <a:ahLst/>
            <a:cxnLst/>
            <a:rect l="l" t="t" r="r" b="b"/>
            <a:pathLst>
              <a:path w="2791154" h="2682997">
                <a:moveTo>
                  <a:pt x="0" y="0"/>
                </a:moveTo>
                <a:lnTo>
                  <a:pt x="2791154" y="0"/>
                </a:lnTo>
                <a:lnTo>
                  <a:pt x="2791154" y="2682997"/>
                </a:lnTo>
                <a:lnTo>
                  <a:pt x="0" y="2682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38981" y="770093"/>
            <a:ext cx="10318911" cy="1939625"/>
            <a:chOff x="0" y="0"/>
            <a:chExt cx="13758548" cy="2586166"/>
          </a:xfrm>
        </p:grpSpPr>
        <p:grpSp>
          <p:nvGrpSpPr>
            <p:cNvPr id="3" name="Group 3"/>
            <p:cNvGrpSpPr/>
            <p:nvPr/>
          </p:nvGrpSpPr>
          <p:grpSpPr>
            <a:xfrm>
              <a:off x="156767" y="409230"/>
              <a:ext cx="13214582" cy="1768723"/>
              <a:chOff x="0" y="0"/>
              <a:chExt cx="2071823" cy="2773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71823" cy="277306"/>
              </a:xfrm>
              <a:custGeom>
                <a:avLst/>
                <a:gdLst/>
                <a:ahLst/>
                <a:cxnLst/>
                <a:rect l="l" t="t" r="r" b="b"/>
                <a:pathLst>
                  <a:path w="2071823" h="277306">
                    <a:moveTo>
                      <a:pt x="73428" y="0"/>
                    </a:moveTo>
                    <a:lnTo>
                      <a:pt x="1998395" y="0"/>
                    </a:lnTo>
                    <a:cubicBezTo>
                      <a:pt x="2038948" y="0"/>
                      <a:pt x="2071823" y="32875"/>
                      <a:pt x="2071823" y="73428"/>
                    </a:cubicBezTo>
                    <a:lnTo>
                      <a:pt x="2071823" y="203878"/>
                    </a:lnTo>
                    <a:cubicBezTo>
                      <a:pt x="2071823" y="223352"/>
                      <a:pt x="2064087" y="242029"/>
                      <a:pt x="2050316" y="255799"/>
                    </a:cubicBezTo>
                    <a:cubicBezTo>
                      <a:pt x="2036546" y="269570"/>
                      <a:pt x="2017869" y="277306"/>
                      <a:pt x="1998395" y="277306"/>
                    </a:cubicBezTo>
                    <a:lnTo>
                      <a:pt x="73428" y="277306"/>
                    </a:lnTo>
                    <a:cubicBezTo>
                      <a:pt x="32875" y="277306"/>
                      <a:pt x="0" y="244431"/>
                      <a:pt x="0" y="203878"/>
                    </a:cubicBezTo>
                    <a:lnTo>
                      <a:pt x="0" y="73428"/>
                    </a:lnTo>
                    <a:cubicBezTo>
                      <a:pt x="0" y="53954"/>
                      <a:pt x="7736" y="35277"/>
                      <a:pt x="21507" y="21507"/>
                    </a:cubicBezTo>
                    <a:cubicBezTo>
                      <a:pt x="35277" y="7736"/>
                      <a:pt x="53954" y="0"/>
                      <a:pt x="73428" y="0"/>
                    </a:cubicBezTo>
                    <a:close/>
                  </a:path>
                </a:pathLst>
              </a:custGeom>
              <a:solidFill>
                <a:srgbClr val="F4592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2071823" cy="4011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959"/>
                  </a:lnSpc>
                </a:pPr>
                <a:r>
                  <a:rPr lang="en-US" sz="6399" dirty="0">
                    <a:solidFill>
                      <a:srgbClr val="FFFFFF"/>
                    </a:solidFill>
                    <a:latin typeface="DM Sans Bold"/>
                  </a:rPr>
                  <a:t>Why ???</a:t>
                </a:r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2423697" y="0"/>
              <a:ext cx="1334850" cy="1293591"/>
            </a:xfrm>
            <a:custGeom>
              <a:avLst/>
              <a:gdLst/>
              <a:ahLst/>
              <a:cxnLst/>
              <a:rect l="l" t="t" r="r" b="b"/>
              <a:pathLst>
                <a:path w="1334850" h="1293591">
                  <a:moveTo>
                    <a:pt x="0" y="0"/>
                  </a:moveTo>
                  <a:lnTo>
                    <a:pt x="1334851" y="0"/>
                  </a:lnTo>
                  <a:lnTo>
                    <a:pt x="1334851" y="1293591"/>
                  </a:lnTo>
                  <a:lnTo>
                    <a:pt x="0" y="12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1293591"/>
              <a:ext cx="1292575" cy="1292575"/>
            </a:xfrm>
            <a:custGeom>
              <a:avLst/>
              <a:gdLst/>
              <a:ahLst/>
              <a:cxnLst/>
              <a:rect l="l" t="t" r="r" b="b"/>
              <a:pathLst>
                <a:path w="1292575" h="1292575">
                  <a:moveTo>
                    <a:pt x="0" y="0"/>
                  </a:moveTo>
                  <a:lnTo>
                    <a:pt x="1292575" y="0"/>
                  </a:lnTo>
                  <a:lnTo>
                    <a:pt x="1292575" y="1292575"/>
                  </a:lnTo>
                  <a:lnTo>
                    <a:pt x="0" y="1292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113349" y="3010213"/>
            <a:ext cx="10444543" cy="553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2"/>
              </a:lnSpc>
            </a:pPr>
            <a:r>
              <a:rPr lang="en-US" sz="2887" dirty="0">
                <a:solidFill>
                  <a:srgbClr val="000000"/>
                </a:solidFill>
                <a:latin typeface="DM Sans"/>
              </a:rPr>
              <a:t>    Parking Congestion:</a:t>
            </a:r>
          </a:p>
          <a:p>
            <a:pPr algn="just">
              <a:lnSpc>
                <a:spcPts val="4042"/>
              </a:lnSpc>
            </a:pPr>
            <a:r>
              <a:rPr lang="en-US" sz="2887" dirty="0">
                <a:solidFill>
                  <a:srgbClr val="000000"/>
                </a:solidFill>
                <a:latin typeface="DM Sans"/>
              </a:rPr>
              <a:t>  - Limited spaces, high demand</a:t>
            </a:r>
          </a:p>
          <a:p>
            <a:pPr algn="just">
              <a:lnSpc>
                <a:spcPts val="4042"/>
              </a:lnSpc>
            </a:pPr>
            <a:r>
              <a:rPr lang="en-US" sz="2887" dirty="0">
                <a:solidFill>
                  <a:srgbClr val="000000"/>
                </a:solidFill>
                <a:latin typeface="DM Sans"/>
              </a:rPr>
              <a:t>  - Scarcity of spots causes frustration</a:t>
            </a:r>
          </a:p>
          <a:p>
            <a:pPr algn="just">
              <a:lnSpc>
                <a:spcPts val="4042"/>
              </a:lnSpc>
            </a:pPr>
            <a:endParaRPr lang="en-US" sz="2887" dirty="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4042"/>
              </a:lnSpc>
            </a:pPr>
            <a:r>
              <a:rPr lang="en-US" sz="2887" dirty="0">
                <a:solidFill>
                  <a:srgbClr val="000000"/>
                </a:solidFill>
                <a:latin typeface="DM Sans"/>
              </a:rPr>
              <a:t>    Traffic Disruptions:</a:t>
            </a:r>
          </a:p>
          <a:p>
            <a:pPr algn="just">
              <a:lnSpc>
                <a:spcPts val="4042"/>
              </a:lnSpc>
            </a:pPr>
            <a:r>
              <a:rPr lang="en-US" sz="2887" dirty="0">
                <a:solidFill>
                  <a:srgbClr val="000000"/>
                </a:solidFill>
                <a:latin typeface="DM Sans"/>
              </a:rPr>
              <a:t>  - Inadequate parking contributes to congestion</a:t>
            </a:r>
          </a:p>
          <a:p>
            <a:pPr algn="just">
              <a:lnSpc>
                <a:spcPts val="4042"/>
              </a:lnSpc>
            </a:pPr>
            <a:r>
              <a:rPr lang="en-US" sz="2887" dirty="0">
                <a:solidFill>
                  <a:srgbClr val="000000"/>
                </a:solidFill>
                <a:latin typeface="DM Sans"/>
              </a:rPr>
              <a:t>  - Increased pollution due to circling cars</a:t>
            </a:r>
          </a:p>
          <a:p>
            <a:pPr algn="just">
              <a:lnSpc>
                <a:spcPts val="4042"/>
              </a:lnSpc>
            </a:pPr>
            <a:endParaRPr lang="en-US" sz="2887" dirty="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4042"/>
              </a:lnSpc>
            </a:pPr>
            <a:r>
              <a:rPr lang="en-US" sz="2887" dirty="0">
                <a:solidFill>
                  <a:srgbClr val="000000"/>
                </a:solidFill>
                <a:latin typeface="DM Sans"/>
              </a:rPr>
              <a:t>     Frustrations for Drivers:</a:t>
            </a:r>
          </a:p>
          <a:p>
            <a:pPr algn="just">
              <a:lnSpc>
                <a:spcPts val="4042"/>
              </a:lnSpc>
            </a:pPr>
            <a:r>
              <a:rPr lang="en-US" sz="2887" dirty="0">
                <a:solidFill>
                  <a:srgbClr val="000000"/>
                </a:solidFill>
                <a:latin typeface="DM Sans"/>
              </a:rPr>
              <a:t>  - Difficulty finding convenient and affordable spots</a:t>
            </a:r>
          </a:p>
          <a:p>
            <a:pPr algn="just">
              <a:lnSpc>
                <a:spcPts val="4042"/>
              </a:lnSpc>
            </a:pPr>
            <a:r>
              <a:rPr lang="en-US" sz="2887" dirty="0">
                <a:solidFill>
                  <a:srgbClr val="000000"/>
                </a:solidFill>
                <a:latin typeface="DM Sans"/>
              </a:rPr>
              <a:t>  - Wasted time impacts urban mobility experience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17371" y="3252771"/>
            <a:ext cx="10444543" cy="503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2"/>
              </a:lnSpc>
            </a:pPr>
            <a:endParaRPr/>
          </a:p>
          <a:p>
            <a:pPr marL="623423" lvl="1" indent="-311711" algn="just">
              <a:lnSpc>
                <a:spcPts val="4042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DM Sans"/>
              </a:rPr>
              <a:t>Real-Time Availability: Check for parking in real-time, reducing search time.</a:t>
            </a:r>
          </a:p>
          <a:p>
            <a:pPr marL="623423" lvl="1" indent="-311711" algn="just">
              <a:lnSpc>
                <a:spcPts val="4042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DM Sans"/>
              </a:rPr>
              <a:t>Seamless Booking: Online parking slot booking for convenience and peace of mind.</a:t>
            </a:r>
          </a:p>
          <a:p>
            <a:pPr marL="623423" lvl="1" indent="-311711" algn="just">
              <a:lnSpc>
                <a:spcPts val="4042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DM Sans"/>
              </a:rPr>
              <a:t>Parking Congestion: Addressing limited spaces and high demand in urban areas.</a:t>
            </a:r>
          </a:p>
          <a:p>
            <a:pPr marL="623423" lvl="1" indent="-311711" algn="just">
              <a:lnSpc>
                <a:spcPts val="4042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DM Sans"/>
              </a:rPr>
              <a:t>Traffic Disruptions: Alleviating traffic issues and pollution caused by inadequate parking.</a:t>
            </a:r>
          </a:p>
          <a:p>
            <a:pPr algn="just">
              <a:lnSpc>
                <a:spcPts val="4042"/>
              </a:lnSpc>
            </a:pPr>
            <a:endParaRPr lang="en-US" sz="2887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48423" y="4809148"/>
            <a:ext cx="4034516" cy="11263877"/>
          </a:xfrm>
          <a:custGeom>
            <a:avLst/>
            <a:gdLst/>
            <a:ahLst/>
            <a:cxnLst/>
            <a:rect l="l" t="t" r="r" b="b"/>
            <a:pathLst>
              <a:path w="4034516" h="11263877">
                <a:moveTo>
                  <a:pt x="0" y="0"/>
                </a:moveTo>
                <a:lnTo>
                  <a:pt x="4034516" y="0"/>
                </a:lnTo>
                <a:lnTo>
                  <a:pt x="4034516" y="11263877"/>
                </a:lnTo>
                <a:lnTo>
                  <a:pt x="0" y="1126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907846" y="948347"/>
            <a:ext cx="9910937" cy="1326542"/>
            <a:chOff x="0" y="0"/>
            <a:chExt cx="2071823" cy="2773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1823" cy="277306"/>
            </a:xfrm>
            <a:custGeom>
              <a:avLst/>
              <a:gdLst/>
              <a:ahLst/>
              <a:cxnLst/>
              <a:rect l="l" t="t" r="r" b="b"/>
              <a:pathLst>
                <a:path w="2071823" h="277306">
                  <a:moveTo>
                    <a:pt x="73428" y="0"/>
                  </a:moveTo>
                  <a:lnTo>
                    <a:pt x="1998395" y="0"/>
                  </a:lnTo>
                  <a:cubicBezTo>
                    <a:pt x="2038948" y="0"/>
                    <a:pt x="2071823" y="32875"/>
                    <a:pt x="2071823" y="73428"/>
                  </a:cubicBezTo>
                  <a:lnTo>
                    <a:pt x="2071823" y="203878"/>
                  </a:lnTo>
                  <a:cubicBezTo>
                    <a:pt x="2071823" y="223352"/>
                    <a:pt x="2064087" y="242029"/>
                    <a:pt x="2050316" y="255799"/>
                  </a:cubicBezTo>
                  <a:cubicBezTo>
                    <a:pt x="2036546" y="269570"/>
                    <a:pt x="2017869" y="277306"/>
                    <a:pt x="1998395" y="277306"/>
                  </a:cubicBezTo>
                  <a:lnTo>
                    <a:pt x="73428" y="277306"/>
                  </a:lnTo>
                  <a:cubicBezTo>
                    <a:pt x="32875" y="277306"/>
                    <a:pt x="0" y="244431"/>
                    <a:pt x="0" y="203878"/>
                  </a:cubicBezTo>
                  <a:lnTo>
                    <a:pt x="0" y="73428"/>
                  </a:lnTo>
                  <a:cubicBezTo>
                    <a:pt x="0" y="53954"/>
                    <a:pt x="7736" y="35277"/>
                    <a:pt x="21507" y="21507"/>
                  </a:cubicBezTo>
                  <a:cubicBezTo>
                    <a:pt x="35277" y="7736"/>
                    <a:pt x="53954" y="0"/>
                    <a:pt x="73428" y="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071823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The Solution....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184244" y="641424"/>
            <a:ext cx="1001138" cy="970194"/>
          </a:xfrm>
          <a:custGeom>
            <a:avLst/>
            <a:gdLst/>
            <a:ahLst/>
            <a:cxnLst/>
            <a:rect l="l" t="t" r="r" b="b"/>
            <a:pathLst>
              <a:path w="1001138" h="970194">
                <a:moveTo>
                  <a:pt x="0" y="0"/>
                </a:moveTo>
                <a:lnTo>
                  <a:pt x="1001138" y="0"/>
                </a:lnTo>
                <a:lnTo>
                  <a:pt x="1001138" y="970194"/>
                </a:lnTo>
                <a:lnTo>
                  <a:pt x="0" y="970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90271" y="1611618"/>
            <a:ext cx="969431" cy="969431"/>
          </a:xfrm>
          <a:custGeom>
            <a:avLst/>
            <a:gdLst/>
            <a:ahLst/>
            <a:cxnLst/>
            <a:rect l="l" t="t" r="r" b="b"/>
            <a:pathLst>
              <a:path w="969431" h="969431">
                <a:moveTo>
                  <a:pt x="0" y="0"/>
                </a:moveTo>
                <a:lnTo>
                  <a:pt x="969431" y="0"/>
                </a:lnTo>
                <a:lnTo>
                  <a:pt x="969431" y="969431"/>
                </a:lnTo>
                <a:lnTo>
                  <a:pt x="0" y="969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831883" cy="8042275"/>
          </a:xfrm>
          <a:custGeom>
            <a:avLst/>
            <a:gdLst/>
            <a:ahLst/>
            <a:cxnLst/>
            <a:rect l="l" t="t" r="r" b="b"/>
            <a:pathLst>
              <a:path w="5831883" h="8042275">
                <a:moveTo>
                  <a:pt x="0" y="0"/>
                </a:moveTo>
                <a:lnTo>
                  <a:pt x="5831883" y="0"/>
                </a:lnTo>
                <a:lnTo>
                  <a:pt x="5831883" y="8042275"/>
                </a:lnTo>
                <a:lnTo>
                  <a:pt x="0" y="8042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71775" y="1343025"/>
            <a:ext cx="9187525" cy="365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20"/>
              </a:lnSpc>
            </a:pPr>
            <a:r>
              <a:rPr lang="en-US" sz="14500" spc="-1189">
                <a:solidFill>
                  <a:srgbClr val="272665"/>
                </a:solidFill>
                <a:latin typeface="Public Sans"/>
              </a:rPr>
              <a:t>Thank you very much!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76796" y="6400211"/>
            <a:ext cx="7225446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272665"/>
                </a:solidFill>
                <a:latin typeface="Canva Sans Bold"/>
              </a:rPr>
              <a:t>Team Code Crafters</a:t>
            </a:r>
            <a:r>
              <a:rPr lang="en-US" sz="3399" dirty="0">
                <a:solidFill>
                  <a:srgbClr val="272665"/>
                </a:solidFill>
                <a:latin typeface="Canva Sans"/>
              </a:rPr>
              <a:t>,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272665"/>
                </a:solidFill>
                <a:latin typeface="Canva Sans"/>
              </a:rPr>
              <a:t>Divyansh                    2110992203 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272665"/>
                </a:solidFill>
                <a:latin typeface="Canva Sans"/>
              </a:rPr>
              <a:t>Yana                             2110992092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272665"/>
                </a:solidFill>
                <a:latin typeface="Canva Sans"/>
              </a:rPr>
              <a:t>Ansh                             2110992185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167</Words>
  <Application>Microsoft Office PowerPoint</Application>
  <PresentationFormat>Custom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Calibri</vt:lpstr>
      <vt:lpstr>DM Sans Bold</vt:lpstr>
      <vt:lpstr>Canva Sans</vt:lpstr>
      <vt:lpstr>DM Sans</vt:lpstr>
      <vt:lpstr>Arial</vt:lpstr>
      <vt:lpstr>Google Sans</vt:lpstr>
      <vt:lpstr>Canva Sans Bold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“ABODH”</dc:title>
  <cp:lastModifiedBy>Divyansh Jain</cp:lastModifiedBy>
  <cp:revision>3</cp:revision>
  <dcterms:created xsi:type="dcterms:W3CDTF">2006-08-16T00:00:00Z</dcterms:created>
  <dcterms:modified xsi:type="dcterms:W3CDTF">2024-03-15T04:42:17Z</dcterms:modified>
  <dc:identifier>DAF5-vk1Oxg</dc:identifier>
</cp:coreProperties>
</file>